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60" r:id="rId5"/>
    <p:sldId id="259"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9" d="100"/>
          <a:sy n="79" d="100"/>
        </p:scale>
        <p:origin x="-1061"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704EDF-E084-4142-88DD-1430E33A4226}" type="datetimeFigureOut">
              <a:rPr lang="en-US" smtClean="0"/>
              <a:t>7/1/2015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B343ED-B4E2-CC46-AEF0-EB7848D1271A}" type="slidenum">
              <a:rPr lang="en-US" smtClean="0"/>
              <a:t>‹#›</a:t>
            </a:fld>
            <a:endParaRPr lang="en-US"/>
          </a:p>
        </p:txBody>
      </p:sp>
    </p:spTree>
    <p:extLst>
      <p:ext uri="{BB962C8B-B14F-4D97-AF65-F5344CB8AC3E}">
        <p14:creationId xmlns:p14="http://schemas.microsoft.com/office/powerpoint/2010/main" val="29043797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Thanks for coming everyone! Today I will present my Capstone project,</a:t>
            </a:r>
            <a:r>
              <a:rPr lang="en-US" baseline="0" dirty="0" smtClean="0"/>
              <a:t> which is a toolkit for the nutritional management of children with SMA. I would first like to give a huge thank you to both Mary Marcus and Erin Seffrood for their help not only with this project, and also for everything they have taught me over the past 10 months.</a:t>
            </a:r>
            <a:endParaRPr lang="en-US" dirty="0"/>
          </a:p>
        </p:txBody>
      </p:sp>
      <p:sp>
        <p:nvSpPr>
          <p:cNvPr id="4" name="Slide Number Placeholder 3"/>
          <p:cNvSpPr>
            <a:spLocks noGrp="1"/>
          </p:cNvSpPr>
          <p:nvPr>
            <p:ph type="sldNum" sz="quarter" idx="10"/>
          </p:nvPr>
        </p:nvSpPr>
        <p:spPr/>
        <p:txBody>
          <a:bodyPr/>
          <a:lstStyle/>
          <a:p>
            <a:fld id="{42B343ED-B4E2-CC46-AEF0-EB7848D1271A}" type="slidenum">
              <a:rPr lang="en-US" smtClean="0"/>
              <a:t>1</a:t>
            </a:fld>
            <a:endParaRPr lang="en-US"/>
          </a:p>
        </p:txBody>
      </p:sp>
    </p:spTree>
    <p:extLst>
      <p:ext uri="{BB962C8B-B14F-4D97-AF65-F5344CB8AC3E}">
        <p14:creationId xmlns:p14="http://schemas.microsoft.com/office/powerpoint/2010/main" val="3565264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I’ve taken a bit of a different approach to my capstone project than my fellow trainees as I have created</a:t>
            </a:r>
            <a:r>
              <a:rPr lang="en-US" baseline="0" dirty="0" smtClean="0"/>
              <a:t> a resource, this being a toolkit</a:t>
            </a:r>
            <a:r>
              <a:rPr lang="en-US" dirty="0" smtClean="0"/>
              <a:t>. First I’d like to explain a little</a:t>
            </a:r>
            <a:r>
              <a:rPr lang="en-US" baseline="0" dirty="0" smtClean="0"/>
              <a:t> bit about the background of this project.</a:t>
            </a:r>
          </a:p>
          <a:p>
            <a:r>
              <a:rPr lang="en-US" baseline="0" dirty="0" smtClean="0"/>
              <a:t>When I first encountered children with SMA in muscle clinic, I felt a little bewildered by all of the nutritional considerations. Even though I had read about the condition and had done some basic research during my dietetic internship, I hadn’t ever actually worked with a patient with SMA. This led me to wonder how a dietitian such as myself, with limited experience, could provide these children with excellent care without having someone like Mary or Erin around to help them! Furthermore, current research and resources are scattered and limited. So, I thought it would be useful to create a basic but comprehensive guide to the nutritional management of children with SMA. </a:t>
            </a:r>
          </a:p>
        </p:txBody>
      </p:sp>
      <p:sp>
        <p:nvSpPr>
          <p:cNvPr id="4" name="Slide Number Placeholder 3"/>
          <p:cNvSpPr>
            <a:spLocks noGrp="1"/>
          </p:cNvSpPr>
          <p:nvPr>
            <p:ph type="sldNum" sz="quarter" idx="10"/>
          </p:nvPr>
        </p:nvSpPr>
        <p:spPr/>
        <p:txBody>
          <a:bodyPr/>
          <a:lstStyle/>
          <a:p>
            <a:fld id="{42B343ED-B4E2-CC46-AEF0-EB7848D1271A}" type="slidenum">
              <a:rPr lang="en-US" smtClean="0"/>
              <a:t>2</a:t>
            </a:fld>
            <a:endParaRPr lang="en-US"/>
          </a:p>
        </p:txBody>
      </p:sp>
    </p:spTree>
    <p:extLst>
      <p:ext uri="{BB962C8B-B14F-4D97-AF65-F5344CB8AC3E}">
        <p14:creationId xmlns:p14="http://schemas.microsoft.com/office/powerpoint/2010/main" val="3582363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overall objective for this project</a:t>
            </a:r>
            <a:r>
              <a:rPr lang="en-US" baseline="0" dirty="0" smtClean="0"/>
              <a:t> is to synthesize and organize existing resources and research regarding the nutritional considerations of children with SMA, while furthering my own knowledge on the topic and enhancing the care of children with special health care needs. </a:t>
            </a:r>
            <a:r>
              <a:rPr lang="en-US" dirty="0" smtClean="0"/>
              <a:t>The goal of this toolkit is to create a </a:t>
            </a:r>
            <a:r>
              <a:rPr lang="en-US" baseline="0" dirty="0" smtClean="0"/>
              <a:t>one-stop-shop for resources regarding the basic nutritional care of children with SMA. Although something like this already exists for families, thanks to several of our own faculty, to the best of my knowledge there is not something comparable for clinicians. </a:t>
            </a:r>
          </a:p>
          <a:p>
            <a:r>
              <a:rPr lang="en-US" baseline="0" dirty="0" smtClean="0"/>
              <a:t>First I would like to explain a little more about the process I used during this project. Then I will take you through the finished product! </a:t>
            </a:r>
          </a:p>
          <a:p>
            <a:endParaRPr lang="en-US" dirty="0"/>
          </a:p>
        </p:txBody>
      </p:sp>
      <p:sp>
        <p:nvSpPr>
          <p:cNvPr id="4" name="Slide Number Placeholder 3"/>
          <p:cNvSpPr>
            <a:spLocks noGrp="1"/>
          </p:cNvSpPr>
          <p:nvPr>
            <p:ph type="sldNum" sz="quarter" idx="10"/>
          </p:nvPr>
        </p:nvSpPr>
        <p:spPr/>
        <p:txBody>
          <a:bodyPr/>
          <a:lstStyle/>
          <a:p>
            <a:fld id="{42B343ED-B4E2-CC46-AEF0-EB7848D1271A}" type="slidenum">
              <a:rPr lang="en-US" smtClean="0"/>
              <a:t>3</a:t>
            </a:fld>
            <a:endParaRPr lang="en-US"/>
          </a:p>
        </p:txBody>
      </p:sp>
    </p:spTree>
    <p:extLst>
      <p:ext uri="{BB962C8B-B14F-4D97-AF65-F5344CB8AC3E}">
        <p14:creationId xmlns:p14="http://schemas.microsoft.com/office/powerpoint/2010/main" val="3968525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mentioned, the intended</a:t>
            </a:r>
            <a:r>
              <a:rPr lang="en-US" baseline="0" dirty="0" smtClean="0"/>
              <a:t> audience for this project is other healthcare professionals. The nutritional focus makes it inherently geared towards dietitians, but the information could really be utilized by any clinician. This project is published online at issuu.com, where any one can access it as a web book.</a:t>
            </a:r>
            <a:endParaRPr lang="en-US" dirty="0"/>
          </a:p>
        </p:txBody>
      </p:sp>
      <p:sp>
        <p:nvSpPr>
          <p:cNvPr id="4" name="Slide Number Placeholder 3"/>
          <p:cNvSpPr>
            <a:spLocks noGrp="1"/>
          </p:cNvSpPr>
          <p:nvPr>
            <p:ph type="sldNum" sz="quarter" idx="10"/>
          </p:nvPr>
        </p:nvSpPr>
        <p:spPr/>
        <p:txBody>
          <a:bodyPr/>
          <a:lstStyle/>
          <a:p>
            <a:fld id="{42B343ED-B4E2-CC46-AEF0-EB7848D1271A}" type="slidenum">
              <a:rPr lang="en-US" smtClean="0"/>
              <a:t>4</a:t>
            </a:fld>
            <a:endParaRPr lang="en-US"/>
          </a:p>
        </p:txBody>
      </p:sp>
    </p:spTree>
    <p:extLst>
      <p:ext uri="{BB962C8B-B14F-4D97-AF65-F5344CB8AC3E}">
        <p14:creationId xmlns:p14="http://schemas.microsoft.com/office/powerpoint/2010/main" val="4007988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I already mentioned, my</a:t>
            </a:r>
            <a:r>
              <a:rPr lang="en-US" baseline="0" dirty="0" smtClean="0"/>
              <a:t> first step in this process was to identify the need for the product. After initial discussions with my preceptors, I then conducted a literature and resource review. As you may know, the resources available for the nutritional care of children with SMA are not extensive. I was able to then synthesize and summarize the available information. For this portion of the project, I did rely on the clinical experience of my preceptors when I came across conflicting or confusing information. </a:t>
            </a:r>
          </a:p>
          <a:p>
            <a:r>
              <a:rPr lang="en-US" baseline="0" dirty="0" smtClean="0"/>
              <a:t>One challenge I had with this project was determining the appropriate depth of information to include. With the varying degrees of severity of SMA, and corresponding difference in nutritional management, I had to decide how much detail to include. As you will see, I ended up kind of taking a middle-of-the-road approach. When it made sense to split up information based on type of SMA I did so, but otherwise tried to generalize when possible. </a:t>
            </a:r>
          </a:p>
          <a:p>
            <a:r>
              <a:rPr lang="en-US" baseline="0" dirty="0" smtClean="0"/>
              <a:t>After creating a rough draft of the product, I got valuable feedback from my preceptors and then did some revising. </a:t>
            </a:r>
            <a:endParaRPr lang="en-US" dirty="0"/>
          </a:p>
        </p:txBody>
      </p:sp>
      <p:sp>
        <p:nvSpPr>
          <p:cNvPr id="4" name="Slide Number Placeholder 3"/>
          <p:cNvSpPr>
            <a:spLocks noGrp="1"/>
          </p:cNvSpPr>
          <p:nvPr>
            <p:ph type="sldNum" sz="quarter" idx="10"/>
          </p:nvPr>
        </p:nvSpPr>
        <p:spPr/>
        <p:txBody>
          <a:bodyPr/>
          <a:lstStyle/>
          <a:p>
            <a:fld id="{42B343ED-B4E2-CC46-AEF0-EB7848D1271A}" type="slidenum">
              <a:rPr lang="en-US" smtClean="0"/>
              <a:t>5</a:t>
            </a:fld>
            <a:endParaRPr lang="en-US"/>
          </a:p>
        </p:txBody>
      </p:sp>
    </p:spTree>
    <p:extLst>
      <p:ext uri="{BB962C8B-B14F-4D97-AF65-F5344CB8AC3E}">
        <p14:creationId xmlns:p14="http://schemas.microsoft.com/office/powerpoint/2010/main" val="2252812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it is important to note that this</a:t>
            </a:r>
            <a:r>
              <a:rPr lang="en-US" baseline="0" dirty="0" smtClean="0"/>
              <a:t> resource is a work in progress. Although it is currently at a point that it could be used by clinicians, to be fully comprehensive and accessible there are some further steps that need to be taken. As you may know, next week is the annual Cure SMA conference, held in Kansas City, MO. Erin plans to take this product and hopefully get feedback from other experienced clinicians in the SMA community. Some potential areas for improvement include adding to the resources section, and also experimenting with the design of the document. It is our ultimate goal, with a few more revisions, that the tool kit will be able to be accessed from a link on the Cure SMA website. Currently, there is a fairly limited amount of information available for healthcare professionals on this website. If possible, I see this as a way to widely distribute this resource.</a:t>
            </a:r>
            <a:endParaRPr lang="en-US" dirty="0"/>
          </a:p>
        </p:txBody>
      </p:sp>
      <p:sp>
        <p:nvSpPr>
          <p:cNvPr id="4" name="Slide Number Placeholder 3"/>
          <p:cNvSpPr>
            <a:spLocks noGrp="1"/>
          </p:cNvSpPr>
          <p:nvPr>
            <p:ph type="sldNum" sz="quarter" idx="10"/>
          </p:nvPr>
        </p:nvSpPr>
        <p:spPr/>
        <p:txBody>
          <a:bodyPr/>
          <a:lstStyle/>
          <a:p>
            <a:fld id="{42B343ED-B4E2-CC46-AEF0-EB7848D1271A}" type="slidenum">
              <a:rPr lang="en-US" smtClean="0"/>
              <a:t>6</a:t>
            </a:fld>
            <a:endParaRPr lang="en-US"/>
          </a:p>
        </p:txBody>
      </p:sp>
    </p:spTree>
    <p:extLst>
      <p:ext uri="{BB962C8B-B14F-4D97-AF65-F5344CB8AC3E}">
        <p14:creationId xmlns:p14="http://schemas.microsoft.com/office/powerpoint/2010/main" val="1549800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10" name="Picture 9" descr="paperBackingColor.jpg"/>
          <p:cNvPicPr>
            <a:picLocks noChangeAspect="1"/>
          </p:cNvPicPr>
          <p:nvPr/>
        </p:nvPicPr>
        <p:blipFill>
          <a:blip r:embed="rId2"/>
          <a:srcRect l="469" t="13915"/>
          <a:stretch>
            <a:fillRect/>
          </a:stretch>
        </p:blipFill>
        <p:spPr>
          <a:xfrm>
            <a:off x="1613903" y="699248"/>
            <a:ext cx="5916194" cy="3837694"/>
          </a:xfrm>
          <a:prstGeom prst="rect">
            <a:avLst/>
          </a:prstGeom>
          <a:solidFill>
            <a:srgbClr val="FFFFFF">
              <a:shade val="85000"/>
            </a:srgbClr>
          </a:solidFill>
          <a:ln w="22225" cap="sq">
            <a:solidFill>
              <a:srgbClr val="FDFDFD"/>
            </a:solidFill>
            <a:miter lim="800000"/>
          </a:ln>
          <a:effectLst>
            <a:outerShdw blurRad="57150" dist="37500" dir="7560000" sy="98000" kx="80000" ky="63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pic>
      <p:sp>
        <p:nvSpPr>
          <p:cNvPr id="4" name="Date Placeholder 3"/>
          <p:cNvSpPr>
            <a:spLocks noGrp="1"/>
          </p:cNvSpPr>
          <p:nvPr>
            <p:ph type="dt" sz="half" idx="10"/>
          </p:nvPr>
        </p:nvSpPr>
        <p:spPr/>
        <p:txBody>
          <a:bodyPr/>
          <a:lstStyle/>
          <a:p>
            <a:fld id="{A6BE1EF4-31ED-45C2-AC47-F2718A41336B}" type="datetimeFigureOut">
              <a:rPr lang="en-US" smtClean="0"/>
              <a:t>7/1/2015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
        <p:nvSpPr>
          <p:cNvPr id="2" name="Title 1"/>
          <p:cNvSpPr>
            <a:spLocks noGrp="1"/>
          </p:cNvSpPr>
          <p:nvPr>
            <p:ph type="ctrTitle"/>
          </p:nvPr>
        </p:nvSpPr>
        <p:spPr>
          <a:xfrm>
            <a:off x="1709569" y="1143000"/>
            <a:ext cx="5724862" cy="1846961"/>
          </a:xfrm>
        </p:spPr>
        <p:txBody>
          <a:bodyPr vert="horz" lIns="91440" tIns="45720" rIns="91440" bIns="45720" rtlCol="0" anchor="b" anchorCtr="0">
            <a:noAutofit/>
          </a:bodyPr>
          <a:lstStyle>
            <a:lvl1pPr algn="ctr" defTabSz="914400" rtl="0" eaLnBrk="1" latinLnBrk="0" hangingPunct="1">
              <a:spcBef>
                <a:spcPct val="0"/>
              </a:spcBef>
              <a:buNone/>
              <a:defRPr sz="6000" kern="1200">
                <a:solidFill>
                  <a:schemeClr val="bg2">
                    <a:lumMod val="75000"/>
                  </a:schemeClr>
                </a:solidFill>
                <a:effectLst>
                  <a:outerShdw blurRad="50800" dist="38100" dir="2700000" algn="t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709569" y="2994212"/>
            <a:ext cx="5724862" cy="1007200"/>
          </a:xfrm>
        </p:spPr>
        <p:txBody>
          <a:bodyPr vert="horz" lIns="91440" tIns="45720" rIns="91440" bIns="45720" rtlCol="0">
            <a:normAutofit/>
          </a:bodyPr>
          <a:lstStyle>
            <a:lvl1pPr marL="0" indent="0" algn="ctr" defTabSz="914400" rtl="0" eaLnBrk="1" latinLnBrk="0" hangingPunct="1">
              <a:spcBef>
                <a:spcPts val="0"/>
              </a:spcBef>
              <a:buSzPct val="90000"/>
              <a:buFont typeface="Wingdings" pitchFamily="2" charset="2"/>
              <a:buNone/>
              <a:defRPr sz="2000" kern="1200">
                <a:solidFill>
                  <a:schemeClr val="bg2">
                    <a:lumMod val="75000"/>
                  </a:schemeClr>
                </a:solidFill>
                <a:effectLst>
                  <a:outerShdw blurRad="50800" dist="38100" dir="2700000" algn="tl"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6BE1EF4-31ED-45C2-AC47-F2718A41336B}" type="datetimeFigureOut">
              <a:rPr lang="en-US" smtClean="0"/>
              <a:t>7/1/2015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BE1EF4-31ED-45C2-AC47-F2718A41336B}" type="datetimeFigureOut">
              <a:rPr lang="en-US" smtClean="0"/>
              <a:t>7/1/2015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0363" y="1143000"/>
            <a:ext cx="3807662" cy="1341344"/>
          </a:xfrm>
        </p:spPr>
        <p:txBody>
          <a:bodyPr anchor="b"/>
          <a:lstStyle>
            <a:lvl1pPr algn="ctr">
              <a:defRPr sz="4400" b="0"/>
            </a:lvl1pPr>
          </a:lstStyle>
          <a:p>
            <a:r>
              <a:rPr lang="en-US" smtClean="0"/>
              <a:t>Click to edit Master title style</a:t>
            </a:r>
            <a:endParaRPr/>
          </a:p>
        </p:txBody>
      </p:sp>
      <p:sp>
        <p:nvSpPr>
          <p:cNvPr id="3" name="Content Placeholder 2"/>
          <p:cNvSpPr>
            <a:spLocks noGrp="1"/>
          </p:cNvSpPr>
          <p:nvPr>
            <p:ph idx="1"/>
          </p:nvPr>
        </p:nvSpPr>
        <p:spPr>
          <a:xfrm>
            <a:off x="4648199" y="605118"/>
            <a:ext cx="3776472" cy="5565495"/>
          </a:xfrm>
        </p:spPr>
        <p:txBody>
          <a:bodyPr>
            <a:normAutofit/>
          </a:bodyPr>
          <a:lstStyle>
            <a:lvl1pPr>
              <a:defRPr sz="2400"/>
            </a:lvl1pPr>
            <a:lvl2pPr>
              <a:defRPr sz="2200"/>
            </a:lvl2pPr>
            <a:lvl3pPr>
              <a:defRPr sz="2000"/>
            </a:lvl3pPr>
            <a:lvl4pPr>
              <a:defRPr sz="1800"/>
            </a:lvl4pPr>
            <a:lvl5pPr>
              <a:defRPr sz="1800"/>
            </a:lvl5pPr>
            <a:lvl6pPr>
              <a:defRPr sz="2000"/>
            </a:lvl6pPr>
            <a:lvl7pPr marL="2290763" indent="-344488">
              <a:defRPr sz="2000"/>
            </a:lvl7pPr>
            <a:lvl8pPr marL="2290763" indent="-344488">
              <a:defRPr sz="2000"/>
            </a:lvl8pPr>
            <a:lvl9pPr marL="229076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10363" y="2618815"/>
            <a:ext cx="3807662" cy="313316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BE1EF4-31ED-45C2-AC47-F2718A41336B}"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6BE1EF4-31ED-45C2-AC47-F2718A41336B}"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pic>
        <p:nvPicPr>
          <p:cNvPr id="10" name="Picture 9" descr="pictureCaptionBacking.png"/>
          <p:cNvPicPr>
            <a:picLocks noChangeAspect="1"/>
          </p:cNvPicPr>
          <p:nvPr/>
        </p:nvPicPr>
        <p:blipFill>
          <a:blip r:embed="rId2"/>
          <a:srcRect l="52272" t="8889" r="5152" b="16566"/>
          <a:stretch>
            <a:fillRect/>
          </a:stretch>
        </p:blipFill>
        <p:spPr>
          <a:xfrm>
            <a:off x="4594412" y="663388"/>
            <a:ext cx="3893127" cy="5112327"/>
          </a:xfrm>
          <a:prstGeom prst="rect">
            <a:avLst/>
          </a:prstGeom>
        </p:spPr>
      </p:pic>
      <p:sp>
        <p:nvSpPr>
          <p:cNvPr id="11" name="Title 1"/>
          <p:cNvSpPr>
            <a:spLocks noGrp="1"/>
          </p:cNvSpPr>
          <p:nvPr>
            <p:ph type="title"/>
          </p:nvPr>
        </p:nvSpPr>
        <p:spPr>
          <a:xfrm>
            <a:off x="725487" y="1143000"/>
            <a:ext cx="3792537" cy="1341344"/>
          </a:xfrm>
        </p:spPr>
        <p:txBody>
          <a:bodyPr anchor="b"/>
          <a:lstStyle>
            <a:lvl1pPr algn="ctr">
              <a:defRPr sz="4400" b="0"/>
            </a:lvl1pPr>
          </a:lstStyle>
          <a:p>
            <a:r>
              <a:rPr lang="en-US" smtClean="0"/>
              <a:t>Click to edit Master title style</a:t>
            </a:r>
            <a:endParaRPr/>
          </a:p>
        </p:txBody>
      </p:sp>
      <p:sp>
        <p:nvSpPr>
          <p:cNvPr id="12" name="Text Placeholder 3"/>
          <p:cNvSpPr>
            <a:spLocks noGrp="1"/>
          </p:cNvSpPr>
          <p:nvPr>
            <p:ph type="body" sz="half" idx="2"/>
          </p:nvPr>
        </p:nvSpPr>
        <p:spPr>
          <a:xfrm>
            <a:off x="725487" y="2618815"/>
            <a:ext cx="3792537" cy="3133164"/>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4829938" y="864971"/>
            <a:ext cx="3422075" cy="4709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25487" y="462896"/>
            <a:ext cx="7718425" cy="828021"/>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725489" y="1598613"/>
            <a:ext cx="7718424" cy="45720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6BE1EF4-31ED-45C2-AC47-F2718A41336B}" type="datetimeFigureOut">
              <a:rPr lang="en-US" smtClean="0"/>
              <a:t>7/1/2015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685801"/>
            <a:ext cx="1066800" cy="54848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25488" y="685757"/>
            <a:ext cx="6437312" cy="548222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6BE1EF4-31ED-45C2-AC47-F2718A41336B}" type="datetimeFigureOut">
              <a:rPr lang="en-US" smtClean="0"/>
              <a:t>7/1/2015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6BE1EF4-31ED-45C2-AC47-F2718A41336B}" type="datetimeFigureOut">
              <a:rPr lang="en-US" smtClean="0"/>
              <a:t>7/1/2015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bg>
      <p:bgRef idx="1003">
        <a:schemeClr val="bg2"/>
      </p:bgRef>
    </p:bg>
    <p:spTree>
      <p:nvGrpSpPr>
        <p:cNvPr id="1" name=""/>
        <p:cNvGrpSpPr/>
        <p:nvPr/>
      </p:nvGrpSpPr>
      <p:grpSpPr>
        <a:xfrm>
          <a:off x="0" y="0"/>
          <a:ext cx="0" cy="0"/>
          <a:chOff x="0" y="0"/>
          <a:chExt cx="0" cy="0"/>
        </a:xfrm>
      </p:grpSpPr>
      <p:pic>
        <p:nvPicPr>
          <p:cNvPr id="12" name="Picture 11" descr="titlePhotoBacking-r.png"/>
          <p:cNvPicPr>
            <a:picLocks noChangeAspect="1"/>
          </p:cNvPicPr>
          <p:nvPr/>
        </p:nvPicPr>
        <p:blipFill>
          <a:blip r:embed="rId2"/>
          <a:srcRect l="17353" t="9412" r="17500" b="32353"/>
          <a:stretch>
            <a:fillRect/>
          </a:stretch>
        </p:blipFill>
        <p:spPr>
          <a:xfrm>
            <a:off x="1586753" y="645459"/>
            <a:ext cx="5957047" cy="3993776"/>
          </a:xfrm>
          <a:prstGeom prst="rect">
            <a:avLst/>
          </a:prstGeom>
        </p:spPr>
      </p:pic>
      <p:sp>
        <p:nvSpPr>
          <p:cNvPr id="4" name="Date Placeholder 3"/>
          <p:cNvSpPr>
            <a:spLocks noGrp="1"/>
          </p:cNvSpPr>
          <p:nvPr>
            <p:ph type="dt" sz="half" idx="10"/>
          </p:nvPr>
        </p:nvSpPr>
        <p:spPr>
          <a:xfrm>
            <a:off x="457200" y="6324600"/>
            <a:ext cx="2133600" cy="273050"/>
          </a:xfrm>
        </p:spPr>
        <p:txBody>
          <a:bodyPr/>
          <a:lstStyle>
            <a:lvl1pPr>
              <a:defRPr sz="1400">
                <a:solidFill>
                  <a:schemeClr val="tx2">
                    <a:lumMod val="75000"/>
                  </a:schemeClr>
                </a:solidFill>
              </a:defRPr>
            </a:lvl1pPr>
          </a:lstStyle>
          <a:p>
            <a:fld id="{A6BE1EF4-31ED-45C2-AC47-F2718A41336B}" type="datetimeFigureOut">
              <a:rPr lang="en-US" smtClean="0"/>
              <a:t>7/1/2015</a:t>
            </a:fld>
            <a:endParaRPr lang="en-US"/>
          </a:p>
        </p:txBody>
      </p:sp>
      <p:sp>
        <p:nvSpPr>
          <p:cNvPr id="5" name="Footer Placeholder 4"/>
          <p:cNvSpPr>
            <a:spLocks noGrp="1"/>
          </p:cNvSpPr>
          <p:nvPr>
            <p:ph type="ftr" sz="quarter" idx="11"/>
          </p:nvPr>
        </p:nvSpPr>
        <p:spPr>
          <a:xfrm>
            <a:off x="3124200" y="6324600"/>
            <a:ext cx="2895600" cy="273050"/>
          </a:xfrm>
        </p:spPr>
        <p:txBody>
          <a:bodyPr/>
          <a:lstStyle>
            <a:lvl1pPr>
              <a:defRPr sz="1400">
                <a:solidFill>
                  <a:schemeClr val="tx2">
                    <a:lumMod val="75000"/>
                  </a:schemeClr>
                </a:solidFill>
              </a:defRPr>
            </a:lvl1pPr>
          </a:lstStyle>
          <a:p>
            <a:endParaRPr lang="en-US"/>
          </a:p>
        </p:txBody>
      </p:sp>
      <p:sp>
        <p:nvSpPr>
          <p:cNvPr id="6" name="Slide Number Placeholder 5"/>
          <p:cNvSpPr>
            <a:spLocks noGrp="1"/>
          </p:cNvSpPr>
          <p:nvPr>
            <p:ph type="sldNum" sz="quarter" idx="12"/>
          </p:nvPr>
        </p:nvSpPr>
        <p:spPr>
          <a:xfrm>
            <a:off x="6553200" y="6324600"/>
            <a:ext cx="2133600" cy="273050"/>
          </a:xfrm>
        </p:spPr>
        <p:txBody>
          <a:bodyPr/>
          <a:lstStyle>
            <a:lvl1pPr>
              <a:defRPr sz="1400">
                <a:solidFill>
                  <a:schemeClr val="tx2">
                    <a:lumMod val="75000"/>
                  </a:schemeClr>
                </a:solidFill>
              </a:defRPr>
            </a:lvl1pPr>
          </a:lstStyle>
          <a:p>
            <a:fld id="{B51EACD6-A525-4B49-8009-7F09B4461B46}" type="slidenum">
              <a:rPr lang="en-US" smtClean="0"/>
              <a:t>‹#›</a:t>
            </a:fld>
            <a:endParaRPr lang="en-US"/>
          </a:p>
        </p:txBody>
      </p:sp>
      <p:sp>
        <p:nvSpPr>
          <p:cNvPr id="2" name="Title 1"/>
          <p:cNvSpPr>
            <a:spLocks noGrp="1"/>
          </p:cNvSpPr>
          <p:nvPr>
            <p:ph type="ctrTitle"/>
          </p:nvPr>
        </p:nvSpPr>
        <p:spPr>
          <a:xfrm>
            <a:off x="524435" y="4953000"/>
            <a:ext cx="8095130" cy="857250"/>
          </a:xfrm>
        </p:spPr>
        <p:txBody>
          <a:bodyPr anchor="b" anchorCtr="0">
            <a:noAutofit/>
          </a:bodyPr>
          <a:lstStyle>
            <a:lvl1pPr>
              <a:defRPr sz="540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524435" y="5791200"/>
            <a:ext cx="8095130" cy="507200"/>
          </a:xfrm>
        </p:spPr>
        <p:txBody>
          <a:bodyPr>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11" name="Picture Placeholder 10"/>
          <p:cNvSpPr>
            <a:spLocks noGrp="1"/>
          </p:cNvSpPr>
          <p:nvPr>
            <p:ph type="pic" sz="quarter" idx="13"/>
          </p:nvPr>
        </p:nvSpPr>
        <p:spPr>
          <a:xfrm>
            <a:off x="1764792" y="804672"/>
            <a:ext cx="5638800" cy="3657600"/>
          </a:xfrm>
        </p:spPr>
        <p:txBody>
          <a:bodyPr/>
          <a:lstStyle>
            <a:lvl1pPr>
              <a:buNone/>
              <a:defRPr>
                <a:solidFill>
                  <a:schemeClr val="bg2"/>
                </a:solidFill>
              </a:defRPr>
            </a:lvl1pPr>
          </a:lstStyle>
          <a:p>
            <a:r>
              <a:rPr lang="en-US" smtClean="0"/>
              <a:t>Drag picture to placeholder or click icon to add</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90818" y="2514600"/>
            <a:ext cx="8162365" cy="914400"/>
          </a:xfrm>
        </p:spPr>
        <p:txBody>
          <a:bodyPr anchor="b" anchorCtr="0"/>
          <a:lstStyle>
            <a:lvl1pPr algn="ctr">
              <a:defRPr sz="5400" b="0" cap="none" baseline="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Text Placeholder 2"/>
          <p:cNvSpPr>
            <a:spLocks noGrp="1"/>
          </p:cNvSpPr>
          <p:nvPr>
            <p:ph type="body" idx="1"/>
          </p:nvPr>
        </p:nvSpPr>
        <p:spPr>
          <a:xfrm>
            <a:off x="490818" y="3429000"/>
            <a:ext cx="8162365" cy="701000"/>
          </a:xfrm>
        </p:spPr>
        <p:txBody>
          <a:bodyPr anchor="t" anchorCtr="0">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vert="horz" lIns="91440" tIns="45720" rIns="91440" bIns="45720" rtlCol="0" anchor="ctr"/>
          <a:lstStyle>
            <a:lvl1pPr marL="0" algn="l" defTabSz="914400" rtl="0" eaLnBrk="1" latinLnBrk="0" hangingPunct="1">
              <a:defRPr sz="1400" kern="1200">
                <a:solidFill>
                  <a:schemeClr val="tx2">
                    <a:lumMod val="75000"/>
                  </a:schemeClr>
                </a:solidFill>
                <a:latin typeface="+mn-lt"/>
                <a:ea typeface="+mn-ea"/>
                <a:cs typeface="+mn-cs"/>
              </a:defRPr>
            </a:lvl1pPr>
          </a:lstStyle>
          <a:p>
            <a:fld id="{A6BE1EF4-31ED-45C2-AC47-F2718A41336B}" type="datetimeFigureOut">
              <a:rPr lang="en-US" smtClean="0"/>
              <a:t>7/1/2015</a:t>
            </a:fld>
            <a:endParaRPr lang="en-US"/>
          </a:p>
        </p:txBody>
      </p:sp>
      <p:sp>
        <p:nvSpPr>
          <p:cNvPr id="5" name="Footer Placeholder 4"/>
          <p:cNvSpPr>
            <a:spLocks noGrp="1"/>
          </p:cNvSpPr>
          <p:nvPr>
            <p:ph type="ftr" sz="quarter" idx="11"/>
          </p:nvPr>
        </p:nvSpPr>
        <p:spPr/>
        <p:txBody>
          <a:bodyPr vert="horz" lIns="91440" tIns="45720" rIns="91440" bIns="45720" rtlCol="0" anchor="ctr"/>
          <a:lstStyle>
            <a:lvl1pPr marL="0" algn="ctr" defTabSz="914400" rtl="0" eaLnBrk="1" latinLnBrk="0" hangingPunct="1">
              <a:defRPr sz="1400" kern="1200">
                <a:solidFill>
                  <a:schemeClr val="tx2">
                    <a:lumMod val="75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p:txBody>
          <a:bodyPr vert="horz" lIns="91440" tIns="45720" rIns="91440" bIns="45720" rtlCol="0" anchor="ctr"/>
          <a:lstStyle>
            <a:lvl1pPr marL="0" algn="r" defTabSz="914400" rtl="0" eaLnBrk="1" latinLnBrk="0" hangingPunct="1">
              <a:defRPr sz="1400" kern="1200">
                <a:solidFill>
                  <a:schemeClr val="tx2">
                    <a:lumMod val="75000"/>
                  </a:schemeClr>
                </a:solidFill>
                <a:latin typeface="+mn-lt"/>
                <a:ea typeface="+mn-ea"/>
                <a:cs typeface="+mn-cs"/>
              </a:defRPr>
            </a:lvl1pPr>
          </a:lstStyle>
          <a:p>
            <a:fld id="{B51EACD6-A525-4B49-8009-7F09B4461B4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482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6BE1EF4-31ED-45C2-AC47-F2718A41336B}"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23900" y="1598613"/>
            <a:ext cx="3773488"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23900" y="2174875"/>
            <a:ext cx="3773488" cy="3997325"/>
          </a:xfrm>
        </p:spPr>
        <p:txBody>
          <a:bodyPr/>
          <a:lstStyle>
            <a:lvl1pPr>
              <a:defRPr sz="2400"/>
            </a:lvl1pPr>
            <a:lvl2pPr>
              <a:defRPr sz="2200"/>
            </a:lvl2pPr>
            <a:lvl3pPr>
              <a:defRPr sz="2000"/>
            </a:lvl3pPr>
            <a:lvl4pPr>
              <a:defRPr sz="1800"/>
            </a:lvl4pPr>
            <a:lvl5pPr>
              <a:defRPr sz="1800"/>
            </a:lvl5pPr>
            <a:lvl6pPr>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45026" y="1598613"/>
            <a:ext cx="3776472"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3776472" cy="3997325"/>
          </a:xfrm>
        </p:spPr>
        <p:txBody>
          <a:bodyPr/>
          <a:lstStyle>
            <a:lvl1pPr>
              <a:defRPr sz="2400"/>
            </a:lvl1pPr>
            <a:lvl2pPr>
              <a:defRPr sz="2200"/>
            </a:lvl2pPr>
            <a:lvl3pPr>
              <a:defRPr sz="2000"/>
            </a:lvl3pPr>
            <a:lvl4pPr>
              <a:defRPr sz="1800"/>
            </a:lvl4pPr>
            <a:lvl5pPr>
              <a:defRPr sz="1800"/>
            </a:lvl5pPr>
            <a:lvl6pPr>
              <a:defRPr sz="1600"/>
            </a:lvl6pPr>
            <a:lvl7pPr marL="2290763" indent="-344488">
              <a:defRPr sz="1600"/>
            </a:lvl7pPr>
            <a:lvl8pPr marL="2290763" indent="-344488">
              <a:defRPr sz="1600"/>
            </a:lvl8pPr>
            <a:lvl9pPr marL="229076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6BE1EF4-31ED-45C2-AC47-F2718A41336B}" type="datetimeFigureOut">
              <a:rPr lang="en-US" smtClean="0"/>
              <a:t>7/1/2015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1EACD6-A525-4B49-8009-7F09B4461B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6BE1EF4-31ED-45C2-AC47-F2718A41336B}"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
        <p:nvSpPr>
          <p:cNvPr id="8" name="Content Placeholder 2"/>
          <p:cNvSpPr>
            <a:spLocks noGrp="1"/>
          </p:cNvSpPr>
          <p:nvPr>
            <p:ph sz="half" idx="13"/>
          </p:nvPr>
        </p:nvSpPr>
        <p:spPr>
          <a:xfrm>
            <a:off x="723900" y="3914170"/>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6BE1EF4-31ED-45C2-AC47-F2718A41336B}" type="datetimeFigureOut">
              <a:rPr lang="en-US" smtClean="0"/>
              <a:t>7/1/2015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1EACD6-A525-4B49-8009-7F09B4461B46}" type="slidenum">
              <a:rPr lang="en-US" smtClean="0"/>
              <a:t>‹#›</a:t>
            </a:fld>
            <a:endParaRPr lang="en-US"/>
          </a:p>
        </p:txBody>
      </p:sp>
      <p:sp>
        <p:nvSpPr>
          <p:cNvPr id="8"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6BE1EF4-31ED-45C2-AC47-F2718A41336B}" type="datetimeFigureOut">
              <a:rPr lang="en-US" smtClean="0"/>
              <a:t>7/1/2015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1EACD6-A525-4B49-8009-7F09B4461B46}" type="slidenum">
              <a:rPr lang="en-US" smtClean="0"/>
              <a:t>‹#›</a:t>
            </a:fld>
            <a:endParaRPr lang="en-US"/>
          </a:p>
        </p:txBody>
      </p:sp>
      <p:sp>
        <p:nvSpPr>
          <p:cNvPr id="6" name="Content Placeholder 2"/>
          <p:cNvSpPr>
            <a:spLocks noGrp="1"/>
          </p:cNvSpPr>
          <p:nvPr>
            <p:ph sz="half" idx="1"/>
          </p:nvPr>
        </p:nvSpPr>
        <p:spPr>
          <a:xfrm>
            <a:off x="7239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Content Placeholder 2"/>
          <p:cNvSpPr>
            <a:spLocks noGrp="1"/>
          </p:cNvSpPr>
          <p:nvPr>
            <p:ph sz="half" idx="13"/>
          </p:nvPr>
        </p:nvSpPr>
        <p:spPr>
          <a:xfrm>
            <a:off x="7239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marL="2290763" indent="-344488">
              <a:defRPr sz="1800"/>
            </a:lvl7pPr>
            <a:lvl8pPr marL="2290763" indent="-344488">
              <a:defRPr sz="1800"/>
            </a:lvl8pPr>
            <a:lvl9pPr marL="229076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6141" y="314979"/>
            <a:ext cx="7691719" cy="1143000"/>
          </a:xfrm>
          <a:prstGeom prst="rect">
            <a:avLst/>
          </a:prstGeom>
        </p:spPr>
        <p:txBody>
          <a:bodyPr vert="horz" lIns="91440" tIns="45720" rIns="91440" bIns="45720" rtlCol="0" anchor="ctr">
            <a:noAutofit/>
          </a:bodyPr>
          <a:lstStyle/>
          <a:p>
            <a:r>
              <a:rPr/>
              <a:t>Click to edit title style</a:t>
            </a:r>
          </a:p>
        </p:txBody>
      </p:sp>
      <p:sp>
        <p:nvSpPr>
          <p:cNvPr id="3" name="Text Placeholder 2"/>
          <p:cNvSpPr>
            <a:spLocks noGrp="1"/>
          </p:cNvSpPr>
          <p:nvPr>
            <p:ph type="body" idx="1"/>
          </p:nvPr>
        </p:nvSpPr>
        <p:spPr>
          <a:xfrm>
            <a:off x="726141" y="1586753"/>
            <a:ext cx="7691719" cy="4571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400">
                <a:solidFill>
                  <a:schemeClr val="tx1">
                    <a:lumMod val="65000"/>
                    <a:lumOff val="35000"/>
                  </a:schemeClr>
                </a:solidFill>
              </a:defRPr>
            </a:lvl1pPr>
          </a:lstStyle>
          <a:p>
            <a:fld id="{A6BE1EF4-31ED-45C2-AC47-F2718A41336B}" type="datetimeFigureOut">
              <a:rPr lang="en-US" smtClean="0"/>
              <a:t>7/1/2015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4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lumMod val="65000"/>
                    <a:lumOff val="35000"/>
                  </a:schemeClr>
                </a:solidFill>
              </a:defRPr>
            </a:lvl1pPr>
          </a:lstStyle>
          <a:p>
            <a:fld id="{B51EACD6-A525-4B49-8009-7F09B4461B4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5400" kern="1200">
          <a:solidFill>
            <a:schemeClr val="tx1">
              <a:lumMod val="85000"/>
              <a:lumOff val="15000"/>
            </a:schemeClr>
          </a:solidFill>
          <a:latin typeface="+mj-lt"/>
          <a:ea typeface="+mj-ea"/>
          <a:cs typeface="+mj-cs"/>
        </a:defRPr>
      </a:lvl1pPr>
    </p:titleStyle>
    <p:bodyStyle>
      <a:lvl1pPr marL="457200" indent="-457200" algn="l" defTabSz="914400" rtl="0" eaLnBrk="1" latinLnBrk="0" hangingPunct="1">
        <a:spcBef>
          <a:spcPts val="2400"/>
        </a:spcBef>
        <a:buSzPct val="90000"/>
        <a:buFont typeface="Wingdings" pitchFamily="2" charset="2"/>
        <a:buChar char="v"/>
        <a:defRPr sz="2400" kern="1200">
          <a:solidFill>
            <a:schemeClr val="tx1">
              <a:lumMod val="75000"/>
              <a:lumOff val="25000"/>
            </a:schemeClr>
          </a:solidFill>
          <a:latin typeface="+mn-lt"/>
          <a:ea typeface="+mn-ea"/>
          <a:cs typeface="+mn-cs"/>
        </a:defRPr>
      </a:lvl1pPr>
      <a:lvl2pPr marL="914400" indent="-457200" algn="l" defTabSz="914400" rtl="0" eaLnBrk="1" latinLnBrk="0" hangingPunct="1">
        <a:spcBef>
          <a:spcPts val="1200"/>
        </a:spcBef>
        <a:buClr>
          <a:schemeClr val="bg1">
            <a:lumMod val="65000"/>
          </a:schemeClr>
        </a:buClr>
        <a:buSzPct val="90000"/>
        <a:buFont typeface="Wingdings" pitchFamily="2" charset="2"/>
        <a:buChar char="v"/>
        <a:defRPr sz="2200" kern="1200">
          <a:solidFill>
            <a:schemeClr val="tx1">
              <a:lumMod val="75000"/>
              <a:lumOff val="25000"/>
            </a:schemeClr>
          </a:solidFill>
          <a:latin typeface="+mn-lt"/>
          <a:ea typeface="+mn-ea"/>
          <a:cs typeface="+mn-cs"/>
        </a:defRPr>
      </a:lvl2pPr>
      <a:lvl3pPr marL="1263650" indent="-349250" algn="l" defTabSz="914400" rtl="0" eaLnBrk="1" latinLnBrk="0" hangingPunct="1">
        <a:spcBef>
          <a:spcPts val="1200"/>
        </a:spcBef>
        <a:buSzPct val="90000"/>
        <a:buFont typeface="Wingdings" pitchFamily="2" charset="2"/>
        <a:buChar char="v"/>
        <a:defRPr sz="2000" kern="1200">
          <a:solidFill>
            <a:schemeClr val="tx1">
              <a:lumMod val="75000"/>
              <a:lumOff val="25000"/>
            </a:schemeClr>
          </a:solidFill>
          <a:latin typeface="+mn-lt"/>
          <a:ea typeface="+mn-ea"/>
          <a:cs typeface="+mn-cs"/>
        </a:defRPr>
      </a:lvl3pPr>
      <a:lvl4pPr marL="1600200" indent="-336550" algn="l" defTabSz="914400" rtl="0" eaLnBrk="1" latinLnBrk="0" hangingPunct="1">
        <a:spcBef>
          <a:spcPts val="1200"/>
        </a:spcBef>
        <a:buClr>
          <a:schemeClr val="bg1">
            <a:lumMod val="65000"/>
          </a:schemeClr>
        </a:buClr>
        <a:buSzPct val="90000"/>
        <a:buFont typeface="Wingdings" pitchFamily="2" charset="2"/>
        <a:buChar char="v"/>
        <a:defRPr sz="1800" kern="1200">
          <a:solidFill>
            <a:schemeClr val="tx1">
              <a:lumMod val="75000"/>
              <a:lumOff val="25000"/>
            </a:schemeClr>
          </a:solidFill>
          <a:latin typeface="+mn-lt"/>
          <a:ea typeface="+mn-ea"/>
          <a:cs typeface="+mn-cs"/>
        </a:defRPr>
      </a:lvl4pPr>
      <a:lvl5pPr marL="1946275" indent="-346075" algn="l" defTabSz="914400" rtl="0" eaLnBrk="1" latinLnBrk="0" hangingPunct="1">
        <a:spcBef>
          <a:spcPts val="1200"/>
        </a:spcBef>
        <a:buSzPct val="90000"/>
        <a:buFont typeface="Wingdings" pitchFamily="2" charset="2"/>
        <a:buChar char="v"/>
        <a:defRPr sz="1800" kern="1200">
          <a:solidFill>
            <a:schemeClr val="tx1">
              <a:lumMod val="75000"/>
              <a:lumOff val="25000"/>
            </a:schemeClr>
          </a:solidFill>
          <a:latin typeface="+mn-lt"/>
          <a:ea typeface="+mn-ea"/>
          <a:cs typeface="+mn-cs"/>
        </a:defRPr>
      </a:lvl5pPr>
      <a:lvl6pPr marL="2290763" indent="-344488" algn="l" defTabSz="914400" rtl="0" eaLnBrk="1" latinLnBrk="0" hangingPunct="1">
        <a:spcBef>
          <a:spcPct val="20000"/>
        </a:spcBef>
        <a:buClr>
          <a:schemeClr val="bg1">
            <a:lumMod val="65000"/>
          </a:schemeClr>
        </a:buClr>
        <a:buSzPct val="90000"/>
        <a:buFont typeface="Wingdings" pitchFamily="2" charset="2"/>
        <a:buChar char="v"/>
        <a:defRPr lang="en-US" sz="1800" kern="1200" dirty="0" smtClean="0">
          <a:solidFill>
            <a:schemeClr val="tx1">
              <a:lumMod val="75000"/>
              <a:lumOff val="25000"/>
            </a:schemeClr>
          </a:solidFill>
          <a:latin typeface="+mn-lt"/>
          <a:ea typeface="+mn-ea"/>
          <a:cs typeface="+mn-cs"/>
        </a:defRPr>
      </a:lvl6pPr>
      <a:lvl7pPr marL="2625725" indent="-344488" algn="l" defTabSz="914400" rtl="0" eaLnBrk="1" latinLnBrk="0" hangingPunct="1">
        <a:spcBef>
          <a:spcPct val="20000"/>
        </a:spcBef>
        <a:buSzPct val="90000"/>
        <a:buFont typeface="Wingdings" pitchFamily="2" charset="2"/>
        <a:buChar char="v"/>
        <a:defRPr lang="en-US" sz="1800" kern="1200" dirty="0" smtClean="0">
          <a:solidFill>
            <a:schemeClr val="tx1">
              <a:lumMod val="75000"/>
              <a:lumOff val="25000"/>
            </a:schemeClr>
          </a:solidFill>
          <a:latin typeface="+mn-lt"/>
          <a:ea typeface="+mn-ea"/>
          <a:cs typeface="+mn-cs"/>
        </a:defRPr>
      </a:lvl7pPr>
      <a:lvl8pPr marL="2970213" indent="-344488" algn="l" defTabSz="914400" rtl="0" eaLnBrk="1" latinLnBrk="0" hangingPunct="1">
        <a:spcBef>
          <a:spcPct val="20000"/>
        </a:spcBef>
        <a:buClr>
          <a:schemeClr val="bg1">
            <a:lumMod val="65000"/>
          </a:schemeClr>
        </a:buClr>
        <a:buSzPct val="90000"/>
        <a:buFont typeface="Wingdings" pitchFamily="2" charset="2"/>
        <a:buChar char="v"/>
        <a:defRPr lang="en-US" sz="1800" kern="1200" dirty="0" smtClean="0">
          <a:solidFill>
            <a:schemeClr val="tx1">
              <a:lumMod val="75000"/>
              <a:lumOff val="25000"/>
            </a:schemeClr>
          </a:solidFill>
          <a:latin typeface="+mn-lt"/>
          <a:ea typeface="+mn-ea"/>
          <a:cs typeface="+mn-cs"/>
        </a:defRPr>
      </a:lvl8pPr>
      <a:lvl9pPr marL="3313113" indent="-344488" algn="l" defTabSz="914400" rtl="0" eaLnBrk="1" latinLnBrk="0" hangingPunct="1">
        <a:spcBef>
          <a:spcPct val="20000"/>
        </a:spcBef>
        <a:buSzPct val="90000"/>
        <a:buFont typeface="Wingdings" pitchFamily="2" charset="2"/>
        <a:buChar char="v"/>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issuu.com/nutritionaltoolkitforsma/docs/ppc_toolki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9569" y="105829"/>
            <a:ext cx="5724862" cy="3008524"/>
          </a:xfrm>
        </p:spPr>
        <p:txBody>
          <a:bodyPr/>
          <a:lstStyle/>
          <a:p>
            <a:r>
              <a:rPr lang="en-US" sz="4000" dirty="0" smtClean="0"/>
              <a:t>The Nutritional Management of Children with SMA: A Toolkit </a:t>
            </a:r>
            <a:endParaRPr lang="en-US" sz="4000" dirty="0"/>
          </a:p>
        </p:txBody>
      </p:sp>
      <p:sp>
        <p:nvSpPr>
          <p:cNvPr id="3" name="Subtitle 2"/>
          <p:cNvSpPr>
            <a:spLocks noGrp="1"/>
          </p:cNvSpPr>
          <p:nvPr>
            <p:ph type="subTitle" idx="1"/>
          </p:nvPr>
        </p:nvSpPr>
        <p:spPr>
          <a:xfrm>
            <a:off x="1709569" y="3391985"/>
            <a:ext cx="5724862" cy="1007200"/>
          </a:xfrm>
        </p:spPr>
        <p:txBody>
          <a:bodyPr/>
          <a:lstStyle/>
          <a:p>
            <a:r>
              <a:rPr lang="en-US" dirty="0" smtClean="0"/>
              <a:t>Nora McCormick RD, CD</a:t>
            </a:r>
          </a:p>
          <a:p>
            <a:r>
              <a:rPr lang="en-US" dirty="0" smtClean="0"/>
              <a:t>PPC Nutrition Trainee</a:t>
            </a:r>
          </a:p>
          <a:p>
            <a:r>
              <a:rPr lang="en-US" dirty="0" smtClean="0"/>
              <a:t>June 16</a:t>
            </a:r>
            <a:r>
              <a:rPr lang="en-US" baseline="30000" dirty="0" smtClean="0"/>
              <a:t>th</a:t>
            </a:r>
            <a:r>
              <a:rPr lang="en-US" dirty="0" smtClean="0"/>
              <a:t>, 2015</a:t>
            </a:r>
            <a:endParaRPr lang="en-US" dirty="0"/>
          </a:p>
        </p:txBody>
      </p:sp>
    </p:spTree>
    <p:extLst>
      <p:ext uri="{BB962C8B-B14F-4D97-AF65-F5344CB8AC3E}">
        <p14:creationId xmlns:p14="http://schemas.microsoft.com/office/powerpoint/2010/main" val="1116700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a:xfrm>
            <a:off x="726141" y="1693240"/>
            <a:ext cx="7691719" cy="4465512"/>
          </a:xfrm>
        </p:spPr>
        <p:txBody>
          <a:bodyPr/>
          <a:lstStyle/>
          <a:p>
            <a:r>
              <a:rPr lang="en-US" dirty="0" smtClean="0"/>
              <a:t>Initial experiences in Neuromuscular Clinic </a:t>
            </a:r>
          </a:p>
          <a:p>
            <a:pPr lvl="1"/>
            <a:r>
              <a:rPr lang="en-US" dirty="0" smtClean="0"/>
              <a:t>Lack of significant previous exposure to Spinal Muscular Atrophy population and commonly encountered nutritional issues</a:t>
            </a:r>
          </a:p>
          <a:p>
            <a:r>
              <a:rPr lang="en-US" dirty="0" smtClean="0"/>
              <a:t>Recognizing </a:t>
            </a:r>
            <a:r>
              <a:rPr lang="en-US" dirty="0"/>
              <a:t>a need for a basic but comprehensive guide to nutritional management of children with </a:t>
            </a:r>
            <a:r>
              <a:rPr lang="en-US" dirty="0" smtClean="0"/>
              <a:t>SMA</a:t>
            </a:r>
          </a:p>
          <a:p>
            <a:pPr lvl="1"/>
            <a:r>
              <a:rPr lang="en-US" dirty="0" smtClean="0"/>
              <a:t>Thinking about other clinicians, especially RDs, approaching this population with limited experience</a:t>
            </a:r>
          </a:p>
          <a:p>
            <a:endParaRPr lang="en-US" dirty="0" smtClean="0"/>
          </a:p>
          <a:p>
            <a:endParaRPr lang="en-US" dirty="0"/>
          </a:p>
        </p:txBody>
      </p:sp>
    </p:spTree>
    <p:extLst>
      <p:ext uri="{BB962C8B-B14F-4D97-AF65-F5344CB8AC3E}">
        <p14:creationId xmlns:p14="http://schemas.microsoft.com/office/powerpoint/2010/main" val="2024678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a:xfrm>
            <a:off x="726141" y="1874659"/>
            <a:ext cx="7691719" cy="4284093"/>
          </a:xfrm>
        </p:spPr>
        <p:txBody>
          <a:bodyPr/>
          <a:lstStyle/>
          <a:p>
            <a:r>
              <a:rPr lang="en-US" dirty="0" smtClean="0"/>
              <a:t>To synthesize and organize existing resources and research regarding the nutritional considerations of children with SMA, while furthering my own knowledge on the topic</a:t>
            </a:r>
          </a:p>
          <a:p>
            <a:endParaRPr lang="en-US" dirty="0"/>
          </a:p>
          <a:p>
            <a:r>
              <a:rPr lang="en-US" dirty="0" smtClean="0"/>
              <a:t>To use the above strategy to create a product that can be utilized to enhance the care of children with special health care needs</a:t>
            </a:r>
          </a:p>
          <a:p>
            <a:endParaRPr lang="en-US" dirty="0"/>
          </a:p>
          <a:p>
            <a:pPr marL="0" indent="0">
              <a:buNone/>
            </a:pPr>
            <a:endParaRPr lang="en-US" dirty="0" smtClean="0"/>
          </a:p>
        </p:txBody>
      </p:sp>
    </p:spTree>
    <p:extLst>
      <p:ext uri="{BB962C8B-B14F-4D97-AF65-F5344CB8AC3E}">
        <p14:creationId xmlns:p14="http://schemas.microsoft.com/office/powerpoint/2010/main" val="1876024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a:t>
            </a:r>
            <a:endParaRPr lang="en-US" dirty="0"/>
          </a:p>
        </p:txBody>
      </p:sp>
      <p:sp>
        <p:nvSpPr>
          <p:cNvPr id="3" name="Content Placeholder 2"/>
          <p:cNvSpPr>
            <a:spLocks noGrp="1"/>
          </p:cNvSpPr>
          <p:nvPr>
            <p:ph idx="1"/>
          </p:nvPr>
        </p:nvSpPr>
        <p:spPr>
          <a:xfrm>
            <a:off x="726141" y="1768831"/>
            <a:ext cx="7691719" cy="4389921"/>
          </a:xfrm>
        </p:spPr>
        <p:txBody>
          <a:bodyPr>
            <a:normAutofit/>
          </a:bodyPr>
          <a:lstStyle/>
          <a:p>
            <a:r>
              <a:rPr lang="en-US" dirty="0"/>
              <a:t>Audience: Healthcare professionals</a:t>
            </a:r>
          </a:p>
          <a:p>
            <a:pPr lvl="1"/>
            <a:r>
              <a:rPr lang="en-US" dirty="0"/>
              <a:t>Geared towards registered dietitians but can be used by other disciplines as well</a:t>
            </a:r>
          </a:p>
          <a:p>
            <a:pPr lvl="1"/>
            <a:r>
              <a:rPr lang="en-US" dirty="0"/>
              <a:t>Appropriate for clinicians with limited experience working with children with </a:t>
            </a:r>
            <a:r>
              <a:rPr lang="en-US" dirty="0" smtClean="0"/>
              <a:t>SMA</a:t>
            </a:r>
          </a:p>
          <a:p>
            <a:pPr lvl="1"/>
            <a:endParaRPr lang="en-US" dirty="0"/>
          </a:p>
          <a:p>
            <a:r>
              <a:rPr lang="en-US" dirty="0" smtClean="0"/>
              <a:t>Accessibility</a:t>
            </a:r>
          </a:p>
          <a:p>
            <a:pPr lvl="1"/>
            <a:r>
              <a:rPr lang="en-US" dirty="0"/>
              <a:t>P</a:t>
            </a:r>
            <a:r>
              <a:rPr lang="en-US" dirty="0" smtClean="0"/>
              <a:t>ublished online as web book on issuu.com:</a:t>
            </a:r>
          </a:p>
          <a:p>
            <a:pPr marL="914400" lvl="2" indent="0">
              <a:buNone/>
            </a:pPr>
            <a:r>
              <a:rPr lang="fi-FI" dirty="0" smtClean="0">
                <a:hlinkClick r:id="rId3"/>
              </a:rPr>
              <a:t>http://issuu.com/nutritionaltoolkitforsma/docs/ppc_toolkit</a:t>
            </a:r>
            <a:r>
              <a:rPr lang="fi-FI" dirty="0" smtClean="0"/>
              <a:t> </a:t>
            </a:r>
            <a:endParaRPr lang="en-US" dirty="0" smtClean="0"/>
          </a:p>
          <a:p>
            <a:pPr lvl="1"/>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185786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p:txBody>
          <a:bodyPr/>
          <a:lstStyle/>
          <a:p>
            <a:r>
              <a:rPr lang="en-US" dirty="0" smtClean="0"/>
              <a:t>Identify need</a:t>
            </a:r>
          </a:p>
          <a:p>
            <a:r>
              <a:rPr lang="en-US" dirty="0" smtClean="0"/>
              <a:t>Conduct literature and resource review</a:t>
            </a:r>
          </a:p>
          <a:p>
            <a:r>
              <a:rPr lang="en-US" dirty="0" smtClean="0"/>
              <a:t>Synthesize and summarize information</a:t>
            </a:r>
          </a:p>
          <a:p>
            <a:r>
              <a:rPr lang="en-US" dirty="0" smtClean="0"/>
              <a:t>Determine appropriate content and depth of information</a:t>
            </a:r>
          </a:p>
          <a:p>
            <a:r>
              <a:rPr lang="en-US" dirty="0" smtClean="0"/>
              <a:t>Feedback</a:t>
            </a:r>
          </a:p>
          <a:p>
            <a:r>
              <a:rPr lang="en-US" dirty="0" smtClean="0"/>
              <a:t>Revision</a:t>
            </a:r>
            <a:endParaRPr lang="en-US" dirty="0"/>
          </a:p>
        </p:txBody>
      </p:sp>
    </p:spTree>
    <p:extLst>
      <p:ext uri="{BB962C8B-B14F-4D97-AF65-F5344CB8AC3E}">
        <p14:creationId xmlns:p14="http://schemas.microsoft.com/office/powerpoint/2010/main" val="3510601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Directions</a:t>
            </a:r>
            <a:endParaRPr lang="en-US" dirty="0"/>
          </a:p>
        </p:txBody>
      </p:sp>
      <p:sp>
        <p:nvSpPr>
          <p:cNvPr id="3" name="Content Placeholder 2"/>
          <p:cNvSpPr>
            <a:spLocks noGrp="1"/>
          </p:cNvSpPr>
          <p:nvPr>
            <p:ph idx="1"/>
          </p:nvPr>
        </p:nvSpPr>
        <p:spPr>
          <a:xfrm>
            <a:off x="726141" y="1783949"/>
            <a:ext cx="7691719" cy="4374803"/>
          </a:xfrm>
        </p:spPr>
        <p:txBody>
          <a:bodyPr>
            <a:normAutofit/>
          </a:bodyPr>
          <a:lstStyle/>
          <a:p>
            <a:r>
              <a:rPr lang="en-US" dirty="0" smtClean="0"/>
              <a:t>Further input and revision</a:t>
            </a:r>
          </a:p>
          <a:p>
            <a:pPr lvl="1"/>
            <a:r>
              <a:rPr lang="en-US" dirty="0" smtClean="0"/>
              <a:t>Experienced dietitians and clinicians from other institutions</a:t>
            </a:r>
          </a:p>
          <a:p>
            <a:r>
              <a:rPr lang="en-US" dirty="0" smtClean="0"/>
              <a:t>Areas for potential improvement:</a:t>
            </a:r>
          </a:p>
          <a:p>
            <a:pPr lvl="1"/>
            <a:r>
              <a:rPr lang="en-US" dirty="0" smtClean="0"/>
              <a:t>Resources</a:t>
            </a:r>
          </a:p>
          <a:p>
            <a:pPr lvl="1"/>
            <a:r>
              <a:rPr lang="en-US" dirty="0" smtClean="0"/>
              <a:t>Design and layout</a:t>
            </a:r>
            <a:endParaRPr lang="en-US" dirty="0"/>
          </a:p>
          <a:p>
            <a:r>
              <a:rPr lang="en-US" dirty="0" smtClean="0"/>
              <a:t>Goal: Resource can be accessed from a link on Cure SMA website</a:t>
            </a:r>
          </a:p>
          <a:p>
            <a:endParaRPr lang="en-US" dirty="0"/>
          </a:p>
          <a:p>
            <a:endParaRPr lang="en-US" dirty="0"/>
          </a:p>
        </p:txBody>
      </p:sp>
    </p:spTree>
    <p:extLst>
      <p:ext uri="{BB962C8B-B14F-4D97-AF65-F5344CB8AC3E}">
        <p14:creationId xmlns:p14="http://schemas.microsoft.com/office/powerpoint/2010/main" val="737766740"/>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4" Type="http://schemas.openxmlformats.org/officeDocument/2006/relationships/image" Target="../media/image4.jpeg"/></Relationships>
</file>

<file path=ppt/theme/theme1.xml><?xml version="1.0" encoding="utf-8"?>
<a:theme xmlns:a="http://schemas.openxmlformats.org/drawingml/2006/main" name="Venture">
  <a:themeElements>
    <a:clrScheme name="Venture">
      <a:dk1>
        <a:sysClr val="windowText" lastClr="000000"/>
      </a:dk1>
      <a:lt1>
        <a:sysClr val="window" lastClr="FFFFFF"/>
      </a:lt1>
      <a:dk2>
        <a:srgbClr val="738450"/>
      </a:dk2>
      <a:lt2>
        <a:srgbClr val="E8E9D1"/>
      </a:lt2>
      <a:accent1>
        <a:srgbClr val="9EB060"/>
      </a:accent1>
      <a:accent2>
        <a:srgbClr val="D09A08"/>
      </a:accent2>
      <a:accent3>
        <a:srgbClr val="F2EC86"/>
      </a:accent3>
      <a:accent4>
        <a:srgbClr val="824F1C"/>
      </a:accent4>
      <a:accent5>
        <a:srgbClr val="511818"/>
      </a:accent5>
      <a:accent6>
        <a:srgbClr val="553876"/>
      </a:accent6>
      <a:hlink>
        <a:srgbClr val="929547"/>
      </a:hlink>
      <a:folHlink>
        <a:srgbClr val="56633C"/>
      </a:folHlink>
    </a:clrScheme>
    <a:fontScheme name="Venture">
      <a:majorFont>
        <a:latin typeface="Calisto MT"/>
        <a:ea typeface=""/>
        <a:cs typeface=""/>
        <a:font script="Jpan" typeface="ＭＳ Ｐ明朝"/>
      </a:majorFont>
      <a:minorFont>
        <a:latin typeface="Calisto MT"/>
        <a:ea typeface=""/>
        <a:cs typeface=""/>
        <a:font script="Jpan" typeface="ＭＳ Ｐ明朝"/>
      </a:minorFont>
    </a:fontScheme>
    <a:fmtScheme name="Venture">
      <a:fillStyleLst>
        <a:solidFill>
          <a:schemeClr val="phClr"/>
        </a:solidFill>
        <a:blipFill rotWithShape="1">
          <a:blip xmlns:r="http://schemas.openxmlformats.org/officeDocument/2006/relationships" r:embed="rId1">
            <a:duotone>
              <a:schemeClr val="phClr">
                <a:shade val="30000"/>
                <a:alpha val="50000"/>
                <a:satMod val="150000"/>
              </a:schemeClr>
              <a:schemeClr val="phClr">
                <a:tint val="50000"/>
                <a:alpha val="10000"/>
                <a:satMod val="150000"/>
              </a:schemeClr>
            </a:duotone>
          </a:blip>
          <a:stretch/>
        </a:blipFill>
        <a:blipFill rotWithShape="1">
          <a:blip xmlns:r="http://schemas.openxmlformats.org/officeDocument/2006/relationships" r:embed="rId2">
            <a:duotone>
              <a:schemeClr val="phClr">
                <a:shade val="30000"/>
                <a:alpha val="50000"/>
                <a:satMod val="150000"/>
              </a:schemeClr>
              <a:schemeClr val="phClr">
                <a:tint val="50000"/>
                <a:alpha val="10000"/>
                <a:satMod val="150000"/>
              </a:schemeClr>
            </a:duotone>
          </a:blip>
          <a:stretch/>
        </a:blip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innerShdw blurRad="76200" dist="25400" dir="13500000">
              <a:srgbClr val="4B4B4B">
                <a:alpha val="75000"/>
              </a:srgbClr>
            </a:innerShdw>
          </a:effectLst>
        </a:effectStyle>
      </a:effectStyleLst>
      <a:bgFillStyleLst>
        <a:solidFill>
          <a:schemeClr val="phClr"/>
        </a:solidFill>
        <a:blipFill rotWithShape="1">
          <a:blip xmlns:r="http://schemas.openxmlformats.org/officeDocument/2006/relationships" r:embed="rId3">
            <a:duotone>
              <a:schemeClr val="phClr">
                <a:shade val="10000"/>
                <a:alpha val="30000"/>
                <a:satMod val="60000"/>
              </a:schemeClr>
              <a:schemeClr val="phClr">
                <a:tint val="20000"/>
                <a:alpha val="5000"/>
                <a:satMod val="300000"/>
              </a:schemeClr>
            </a:duotone>
          </a:blip>
          <a:stretch/>
        </a:blipFill>
        <a:blipFill rotWithShape="1">
          <a:blip xmlns:r="http://schemas.openxmlformats.org/officeDocument/2006/relationships" r:embed="rId4">
            <a:duotone>
              <a:schemeClr val="phClr">
                <a:shade val="30000"/>
                <a:alpha val="50000"/>
                <a:satMod val="150000"/>
              </a:schemeClr>
              <a:schemeClr val="phClr">
                <a:tint val="50000"/>
                <a:alpha val="1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Venture.thmx</Template>
  <TotalTime>9777</TotalTime>
  <Words>1012</Words>
  <Application>Microsoft Office PowerPoint</Application>
  <PresentationFormat>On-screen Show (4:3)</PresentationFormat>
  <Paragraphs>52</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Venture</vt:lpstr>
      <vt:lpstr>The Nutritional Management of Children with SMA: A Toolkit </vt:lpstr>
      <vt:lpstr>Background</vt:lpstr>
      <vt:lpstr>Objectives</vt:lpstr>
      <vt:lpstr>Scope</vt:lpstr>
      <vt:lpstr>Process</vt:lpstr>
      <vt:lpstr>Future Directions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Nutritional Management of Children with SMA:  A Toolkit</dc:title>
  <dc:creator>Nora Junkins</dc:creator>
  <cp:lastModifiedBy>uwpediatrics</cp:lastModifiedBy>
  <cp:revision>27</cp:revision>
  <dcterms:created xsi:type="dcterms:W3CDTF">2015-06-07T15:02:47Z</dcterms:created>
  <dcterms:modified xsi:type="dcterms:W3CDTF">2015-07-01T14:30:29Z</dcterms:modified>
</cp:coreProperties>
</file>